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DD29C6-35A6-4480-8D98-6EDDFF63CA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1D6644-D77C-47D7-B386-7A0E643540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alpha band (8–12 Hz) facilitates the gaze-dependent representation while inhibiting the gaze-independent target representation. Format as in Figure 3. Nonsignificant time–frequency tiles are masked with opacity of 0.5. (A) Reorganization of alpha-band desynchronization during spatial updating in a gaze-dependent reference frame. Cooler (blue) color coding represents a decrease of alpha-band power for targets contralateral relative to gaze. (B) Alpha-band synchronization in a gaze-independent reference frame. Warmer (red) color coding represents an increase of power for contralateral presented stimuli, independent of the current gaze position. (C) Gaze position does not modulate alpha-band power. Cooler (blue) color coding, a relative alpha decrease for contralateral gaze direction.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4C36F6-2278-4309-BB2B-6A70B905BB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3, March 2013, Pages 508–519,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alpha band (8–12 Hz) facilitates the gaze-dependent representation while inhibiting the gaze-independent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alpha band (8–12 Hz) facilitates the gaze-dependent representation while inhibiting the gaze-independent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2024-04-26T12:23:35Z</dcterms:modified>
</cp:coreProperties>
</file>