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FFF8A6-409D-44CF-B5DF-8A4C83253C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731B4-B389-4742-AE74-5FCB6DD999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53B26-F4E2-41BD-A956-E2BB54A615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2024-04-27T04:35:58Z</dcterms:modified>
</cp:coreProperties>
</file>