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ABCA79-6A5E-42D2-BBB3-1666D1C176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9A069-5B2E-4FD6-B0D0-3FEDEB6B59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schema of the microarray experiment. The schematic represents the steps for an experiment. Dorsal dissections of A, M, and P from each litter were combined to obtain pooled RNA samples, which were consequently used to for comparative hybridizations of A versus M and A versus P on cDNA microarrays. Each comparison was run in duplicate with a dye flip, resulting in a total of 4 slides per litter. The microarray experiment presented used 4 litters for a total of 16 slides.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BE1311-4C0B-47CB-BFE8-87E925D41C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2108–2122,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schema of the microarray experiment. The schematic represents the steps for an experiment. Dorsal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schema of the microarray experiment. The schematic represents the steps for an experiment. Dorsal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2024-04-27T01:22:07Z</dcterms:modified>
</cp:coreProperties>
</file>