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02CCE-8DB7-4842-A8ED-797AF1D241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FF4D40-EA78-4A7C-8BD9-0E3D9E1916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expressed as odds ratio (95% confidence interval) between occupation- and leisure-time-related PA and risk of myocardial infarction in males and females, with different adjustment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2F4145-B467-45B1-A03C-755018BF2E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4, February 2012, Pages 452–466,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Association expressed as odds ratio (95% confidence interval) between occupation- and leisure-time-related PA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Association expressed as odds ratio (95% confidence interval) between occupation- and leisure-time-related PA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2024-04-27T02:25:28Z</dcterms:modified>
</cp:coreProperties>
</file>