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7FE956-D1A1-4FD3-89C0-4F6E991290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74D88-1083-4CE1-A72B-5972C0317C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coronal sections of pre-commissural (A–C) and post-commissural (D–F) striatum showing dopamine transporter (DAT) immunoreactivity in Controls, MPTP/vehicle and MPTP/MTEP-treated monkeys. (G–H) Densitometry analysis of control, MPTP/vehicle and MPTP/MTEP-treated monkeys. *P &lt; 0.001 and **P &lt; 0.05 for differences between control and MPTP/vehicle-treated monkeys. #P &lt; 0.05 for differences between the vehicle and MTEP-treated animals. No significant difference was found between control and MPTP/MTEP-treated monkeys. AL = limbic nucleus accumbens; CA = associative caudate nucleus; GPe = external pallidal segment; GPi = internal pallidal segment; PA = associative putamen; PL = limbic putamen; PM = motor putamen; ROD = relative optical density; ROI = region of interest; TA = thalamus; TH-ir = thyrosine hydroxylase immunoreactivity. Scale bar = 5 mm (A–F).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0D21B8-5A86-493B-85FD-B465CE94D0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r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2057–2073,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Representative coronal sections of pre-commissural (A–C) and post-commissural (D–F) striatum showing dopamine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Representative coronal sections of pre-commissural (A–C) and post-commissural (D–F) striatum showing dopamine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2024-04-26T21:16:51Z</dcterms:modified>
</cp:coreProperties>
</file>