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B80360-FCFF-4FEC-9F1F-2A8DE4E91D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BC4B2C-F32C-4DD6-BEB7-0D536D7C9A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of ΔmdTm values between LNA and DNA probes for various mismatches. Sequence Set 1 (panel A and B), and Sets 2 and 3 (panel C) are plotted. Positions of LNA residues and set names are shown in Figure 1. A positive difference indicates improved mismatch discrimination for the LNA probe relative to the DNA probe. Dashed lines denote the range (±0.8°C), which is within the experimental error of the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52D79-C323-4AC7-8C70-A1F17CE3B8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of Δ</a:t>
            </a:r>
            <a:r>
              <a:rPr lang="en-US" altLang="en-US" b="0" baseline="-25000"/>
              <a:t>md</a:t>
            </a:r>
            <a:r>
              <a:rPr lang="en-US" altLang="en-US" b="0"/>
              <a:t>T</a:t>
            </a:r>
            <a:r>
              <a:rPr lang="en-US" altLang="en-US" b="0" baseline="-25000"/>
              <a:t>m</a:t>
            </a:r>
            <a:r>
              <a:rPr lang="en-US" altLang="en-US" b="0"/>
              <a:t> values between LNA and DNA probes for various mismatches.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Difference of ΔmdTm values between LNA and DNA probes for various mismatches.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2024-04-26T14:11:41Z</dcterms:modified>
</cp:coreProperties>
</file>