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7E05B6-F456-4ACD-BF26-949799C555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87B0F3-B6B1-4C59-861E-FC3FBDB11E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External transcutaneous pacemaker built by Geoff Davies.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2010.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E0E640-006B-4AAB-B0B6-3F2A5272023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opace/euq18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Europace</a:t>
            </a:r>
            <a:r>
              <a:rPr lang="en-US" altLang="en-US" sz="1000">
                <a:solidFill>
                  <a:srgbClr val="333333"/>
                </a:solidFill>
              </a:rPr>
              <a:t>, Volume 12, Issue 10, October 2010, Pages 1356–1359,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https://doi.org/10.1093/europace/euq183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External transcutaneous pacemaker built by Geoff Davies.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 External transcutaneous pacemaker built by Geoff Davies.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2024-04-26T04:17:53Z</dcterms:modified>
</cp:coreProperties>
</file>