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8FA43A-99D5-41A6-AFF3-25862A571C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779A26-3392-4554-8AEC-106E697BA6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A, Nonpainful erythematous plaque on the right lumbar region in patient 2, before commencement of HAART. B, Hypersthesic edematous plaque in patient 2 two months later, after the commencement of HAART.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ACA879-C2DA-4110-A7EB-5F1AB3E5DA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A, Skin biopsy of the lumbar lesion with typical tuberculous granuloma in patient 2, before commencement of HAART (hematoxilin-eosin stain; original magnification, ×40). B, Intense tuberculous infiltrate, comprising lymphocytes, epithelioid cells, and Langhans giant cells, in patient 2 two months later, after the commencement of HAART (hematoxilin-eosin stain; original magnification, ×100).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ACA879-C2DA-4110-A7EB-5F1AB3E5DA0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Leprosy as a manifestation of immune reconstitution inflammatory syndrome (IRIS).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ACA879-C2DA-4110-A7EB-5F1AB3E5DA0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88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288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5288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46, Issue 6, 15 March 2008, Pages e56–e60,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https://doi.org/10.1086/528864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A, Nonpainful erythematous plaque on the right lumbar region in patient 2, before commencement of HAART. B,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200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46, Issue 6, 15 March 2008, Pages e56–e60,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https://doi.org/10.1086/528864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A, Skin biopsy of the lumbar lesion with typical tuberculous granuloma in patient 2, before commencement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602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46, Issue 6, 15 March 2008, Pages e56–e60,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https://doi.org/10.1086/528864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Leprosy as a manifestation of immune reconstitution inflammatory syndrome (IRIS).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431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A, Nonpainful erythematous plaque on the right lumbar region in patient 2, before commencement of HAART. B, ...</vt:lpstr>
      <vt:lpstr>Figure 2 A, Skin biopsy of the lumbar lesion with typical tuberculous granuloma in patient 2, before commencement of ...</vt:lpstr>
      <vt:lpstr>Table 1 Leprosy as a manifestation of immune reconstitution inflammatory syndrome (IRIS).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2024-05-01T21:54:34Z</dcterms:modified>
</cp:coreProperties>
</file>