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E51AE-C81C-46DD-9D7A-505020C89C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7E56B-5846-4503-AD7A-951A21599A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5C455-D49A-406B-BB29-607B531BB6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2024-04-26T04:34:35Z</dcterms:modified>
</cp:coreProperties>
</file>