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64573-AEDB-4219-B49E-F6898FA68B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C31169-B5CB-43CE-8B37-E6999740BE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of a left hemisphere dominated, fronto-parietal network during the cue period of both location and pitch trials relative to rest cues. Pitch cue (red) and location cue (green) show a large degree of overlap (yellow) when compared with the rest cue. Activations include IFG, DPreCS, IPS, and SPL (P &lt; 0.01 FDR). In this and all subsequent imaging figures, activations are shown on a representative subject's 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9BA7C-D3A9-4380-B54D-4BF94166E6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583–590,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Activation of a left hemisphere dominated, fronto-parietal network during the cue period of both location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Activation of a left hemisphere dominated, fronto-parietal network during the cue period of both location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2024-04-26T15:13:09Z</dcterms:modified>
</cp:coreProperties>
</file>