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C5621-BA5A-487B-9293-AE7A6C7D76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86487F-CC41-445F-ACBE-9D6A0C72B2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Location of known mutations in TBX3, TBX5, TBX19 and TBX22. The T-box domain of each gene is coloured orange within the yellow coding region. Exons and introns are not to scale. Mutation colour coding: missense, blue; nonsense, red; insertion/deletion, pink; splice site, green. References TBX3 (34,35); TBX5 (45–49); TBX19 (61,64); TBX22 (74,75).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AA16B-73BE-473F-AE89-6A037BB96F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suppl_1, 2 April 2003, Pages R37–R44,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Location of known mutations in TBX3, TBX5, TBX19 and TBX22. The T-box domain of each gene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Location of known mutations in TBX3, TBX5, TBX19 and TBX22. The T-box domain of each gene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2024-04-26T17:48:15Z</dcterms:modified>
</cp:coreProperties>
</file>