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8491AE-8BF5-4537-A10E-AD59E34122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E88FCA-7AD8-4606-8266-8AF58FE56E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Layer-specific expression of MDGA1 in the postnatal brain. (A–D) High-magnification views of coronal sections through S1 for Nissl staining (A), 5HT immunostaining (B), MDGA1 in situ hybridization (C), and RORβ in situ hybridization (D). The section in (B) is adjacent to that in (C). (E–H) Same sequence of high-magnification views as in (A–D). The section in (F) is adjacent to that in (G). (I–L) Same sequence of high-magnification views as in (A–D). The section in (J) is adjacent to that in (K). Layers are indicated numerically. Scale bar: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D0993-33AC-4FE7-9825-20D6D71BE8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1531–1541, </a:t>
            </a:r>
            <a:r>
              <a:rPr lang="en-US" altLang="en-US" sz="1000">
                <a:solidFill>
                  <a:srgbClr val="333333"/>
                </a:solidFill>
                <a:hlinkClick r:id="rId3"/>
              </a:rPr>
              <a:t>https://doi.org/10.1093/cercor/bhl064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Layer-specific expression of MDGA1 in the postnatal brain. (A–D) High-magnification views of coronal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Layer-specific expression of MDGA1 in the postnatal brain. (A–D) High-magnification views of coronal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2024-04-26T02:25:34Z</dcterms:modified>
</cp:coreProperties>
</file>