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A1F176-1DC5-4A93-93AF-D3F905F9797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904D19-BFAB-4951-8B90-78139D6AB8A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5C895B-3172-4677-B5B2-C6B83434266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2024-09-20T05:30:18Z</dcterms:modified>
</cp:coreProperties>
</file>