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25BBC-B688-4154-936E-CC6F1A055C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14EBC-32C1-4669-9309-A51213B0CF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CB8686-BA13-45C5-8F5F-FDABDD3820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2024-09-18T19:23:10Z</dcterms:modified>
</cp:coreProperties>
</file>