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F4442F-0B5B-46EB-B45C-03EECC497D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8DFE08-90A5-46A3-B05C-D899F083C3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E6121-B29B-4BE4-8156-AEB010DB12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2024-05-08T01:47:49Z</dcterms:modified>
</cp:coreProperties>
</file>