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FEBA1-424C-4714-B03B-391C6CF5E1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2B3AB-966F-417E-AB76-42E8199057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Management of initial, mild Clostridium difficile infection by patient type. Abbreviation: IV, intravenous.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Pediatric Infectious Diseases Society.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93078-C966-46B9-8312-41C376CF2B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Therapeutic preference for management of severe Clostridium difficile infection.
*Two additional agents included by 4 respondents as follows: 1) intravenous (IV) metronidazole, oral metronidazole; 2) IV metronidazole, intravenous immunoglobulin; 3) IV metronidazole, vancomycin per rectum; 4) IV metronidazole, fecal microbiota transplant. Abbreviation: IV, intravenous.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Pediatric Infectious Diseases Society.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93078-C966-46B9-8312-41C376CF2B8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ids/pit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pids/pit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Pediatric Infect Dis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2014, Pages 43–48,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https://doi.org/10.1093/jpids/pit065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Management of initial, mild Clostridium difficile infection by patient type. Abbreviation: IV, intravenous.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77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Pediatric Infect Dis Soc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2014, Pages 43–48,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https://doi.org/10.1093/jpids/pit065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Therapeutic preference for management of severe Clostridium difficile infection.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36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Management of initial, mild Clostridium difficile infection by patient type. Abbreviation: IV, intravenous.
</vt:lpstr>
      <vt:lpstr>Figure 2. Therapeutic preference for management of severe Clostridium difficile infection.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2024-04-27T03:20:55Z</dcterms:modified>
</cp:coreProperties>
</file>