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BD24C-7E53-41AF-BF30-1F8954428E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0D9BD-FD96-466A-AB7C-2A8A02E971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 in office systolic blood pressure at 6 months for non-African-American and African-American subgroups (A) and for non-African-American and African-American subgroups according to baseline vasodilator use (B). P-values shown are for the difference between the 6-month change from baseline for the RDN group and the sham group. All 6-month change from baseline values are significant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353CC-C34E-4603-A8B6-F2CC4CD449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impact of number of ablation attempts on difference in 6-month change in office systolic blood pressure (A), 24-h ambulatory systolic blood pressure (B), and heart rate (C) between treated and matched sham patients. Baseline characteristics of the sham patients were propensity scored matched with the RDN patients. The SBP change measures for the RDN and matched sham patients, 95% confidence intervals, and P-values for the difference in change between the groups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353CC-C34E-4603-A8B6-F2CC4CD449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Systolic blood pressure change at 6 months according to the ablation pattern. Change in office, ambulatory, and home systolic blood pressure at 6 months are shown based on delivery of ablations in four quadrants of the renal artery for both kidneys, one kidney, or neither kidney. A four-quadrant ablation is defined as one superior, one inferior, and two anterior/posterior ablations delivered.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353CC-C34E-4603-A8B6-F2CC4CD4498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4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u4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u4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4, 21 January 2015, Pages 219–227, </a:t>
            </a:r>
            <a:r>
              <a:rPr lang="en-US" altLang="en-US" sz="1000">
                <a:solidFill>
                  <a:srgbClr val="333333"/>
                </a:solidFill>
                <a:hlinkClick r:id="rId3"/>
              </a:rPr>
              <a:t>https://doi.org/10.1093/eurheartj/ehu441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 in office systolic blood pressure at 6 months for non-African-American and African-American subgroups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291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4, 21 January 2015, Pages 219–227, </a:t>
            </a:r>
            <a:r>
              <a:rPr lang="en-US" altLang="en-US" sz="1000">
                <a:solidFill>
                  <a:srgbClr val="333333"/>
                </a:solidFill>
                <a:hlinkClick r:id="rId3"/>
              </a:rPr>
              <a:t>https://doi.org/10.1093/eurheartj/ehu441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impact of number of ablation attempts on difference in 6-month change in office systolic blood pressure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87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4, 21 January 2015, Pages 219–227, </a:t>
            </a:r>
            <a:r>
              <a:rPr lang="en-US" altLang="en-US" sz="1000">
                <a:solidFill>
                  <a:srgbClr val="333333"/>
                </a:solidFill>
                <a:hlinkClick r:id="rId3"/>
              </a:rPr>
              <a:t>https://doi.org/10.1093/eurheartj/ehu441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Systolic blood pressure change at 6 months according to the ablation pattern. Change in office, ambulatory,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75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Change in office systolic blood pressure at 6 months for non-African-American and African-American subgroups ...</vt:lpstr>
      <vt:lpstr>Figure 2 The impact of number of ablation attempts on difference in 6-month change in office systolic blood pressure ...</vt:lpstr>
      <vt:lpstr>Figure 3 Systolic blood pressure change at 6 months according to the ablation pattern. Change in office, ambulatory,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2024-05-01T21:55:09Z</dcterms:modified>
</cp:coreProperties>
</file>