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764489-269D-4D38-A5A6-68033DB925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1F1D0-B06C-41F1-AA28-8D8052450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Trial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34996-D53F-4F2E-8155-CC57EDE9B3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Virological response to treatment for patients available for evaluation over time (no. of patients with viral load &gt;400 copies/mL). B, Immunological response to treatment (mean CD4+ cell count) over time for all evaluable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34996-D53F-4F2E-8155-CC57EDE9B3D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4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id/cir4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7, 1 October 2011, Pages 716–724,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Trial profile.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30089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53, Issue 7, 1 October 2011, Pages 716–724,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https://doi.org/10.1093/cid/cir447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A, Virological response to treatment for patients available for evaluation over time (no. of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60700" y="1371600"/>
            <a:ext cx="30190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Trial profile.
</vt:lpstr>
      <vt:lpstr>Figure 2. A, Virological response to treatment for patients available for evaluation over time (no. of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2024-09-20T13:49:38Z</dcterms:modified>
</cp:coreProperties>
</file>