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17377-A0D8-444D-B575-41BD9FC9DA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1F62EA-70DD-4B60-B35D-B0860E8685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profile.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35210-E2DD-4FC9-B691-90497A0A32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Virological response to treatment for patients available for evaluation over time (no. of patients with viral load &gt;400 copies/mL). B, Immunological response to treatment (mean CD4+ cell count) over time for all evaluable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35210-E2DD-4FC9-B691-90497A0A323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r4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id/cir4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53, Issue 7, 1 October 2011, Pages 716–724,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https://doi.org/10.1093/cid/cir447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Trial profile.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89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53, Issue 7, 1 October 2011, Pages 716–724,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https://doi.org/10.1093/cid/cir447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A, Virological response to treatment for patients available for evaluation over time (no. of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190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Trial profile.
</vt:lpstr>
      <vt:lpstr>Figure 2. A, Virological response to treatment for patients available for evaluation over time (no. of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2024-09-18T22:46:14Z</dcterms:modified>
</cp:coreProperties>
</file>