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4B2CF9-B844-4F57-AAD0-A067252EBB8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A398C1-568F-4B81-B716-3EE0C2F838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Eigenvector centrality differences between trance and nontrance. Significantly stronger hubs during trance occurred in (a) the PCC, (b) the dACC, and (c) the left anterior insula/operculum. Significantly lower centrality during trance occurred in (d) the caudal pons of the brainstem. Results are corrected for multiple comparisons (cluster thresholded at P &lt; 0.05), and the X-coordinates for the sagittal slices are displayed in MNI space.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1ED25-42CC-4888-ADD9-DD56CE484D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3116–3124,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Eigenvector centrality differences between trance and nontrance. Significantly stronger hubs during trance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Eigenvector centrality differences between trance and nontrance. Significantly stronger hubs during trance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2024-09-20T03:07:06Z</dcterms:modified>
</cp:coreProperties>
</file>