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022B76-FEE3-435E-8CF2-455FC4282DB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7F50DC-6F47-4772-8952-1D1DBD4B6C5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Eigenvector centrality differences between trance and nontrance. Significantly stronger hubs during trance occurred in (a) the PCC, (b) the dACC, and (c) the left anterior insula/operculum. Significantly lower centrality during trance occurred in (d) the caudal pons of the brainstem. Results are corrected for multiple comparisons (cluster thresholded at P &lt; 0.05), and the X-coordinates for the sagittal slices are displayed in MNI space.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BABE5F-A095-473B-932A-D543E7E444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1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7, July 2016, Pages 3116–3124,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https://doi.org/10.1093/cercor/bhv137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Eigenvector centrality differences between trance and nontrance. Significantly stronger hubs during trance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Eigenvector centrality differences between trance and nontrance. Significantly stronger hubs during trance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2024-09-19T07:17:33Z</dcterms:modified>
</cp:coreProperties>
</file>