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CD315-5C14-4172-990F-A6D3F63953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D4AB6-AB05-459A-A345-64B98DE17D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Eigenvector centrality differences between trance and nontrance. Significantly stronger hubs during trance occurred in (a) the PCC, (b) the dACC, and (c) the left anterior insula/operculum. Significantly lower centrality during trance occurred in (d) the caudal pons of the brainstem. Results are corrected for multiple comparisons (cluster thresholded at P &lt; 0.05), and the X-coordinates for the sagittal slices are displayed in MNI space.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D4F14E-2861-42A7-BF41-A539DD28AC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3116–3124,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Eigenvector centrality differences between trance and nontrance. Significantly stronger hubs during trance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Eigenvector centrality differences between trance and nontrance. Significantly stronger hubs during trance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2024-05-08T17:45:18Z</dcterms:modified>
</cp:coreProperties>
</file>