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11FFD-89DB-4522-950B-3227D196FE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38736-E192-405E-A7D4-C89549458D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organ of Corti in homozygous Tecta mutants. Toluidine blue stained resin sections (A–C) and anti-Tecta (red) and phalloidin (green) labelled cryosections (D–F) from basal cochlear coil of homozygous TectaC1619S/C1619S (A, D) TectaL1820F,G1824D/L1820F,G1824D (B, E) and TectaC1837G/C1837G (C, F) mutant mice. The tectorial membrane in the TectaC1619S/C1619S mouse (A, D) has reduced attachment to the spiral limbus (SL), a highly fragmented marginal band (arrow) but retains strong labelling for Tecta (D). The tectorial membranes of TectaL1820F,G1824D/L1820F,G1824D and TectaC1837G/C1837G mice are completely detached (arrows in B–C, E–F) from the spiral limbus and instead are associated with Reissner's membrane (arrowhead in B and C). Although the matrix of the tectorial membrane in the TectaL1820,G1824D/L1820F,G1824D mouse stains positively for Tecta (E) that in TectaC1837G/C1837G mutant does not (F). This may be reflected in the relative density of the tectorial membranes in the Toluidine blue sections (B, C). Scale bar in C= 50 μm and applies to A–C, scale bar in F = 50 μm and applies to D–F.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EFCE7-803F-42E1-A3B3-AE63F336DB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2551–2568,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Structure of the organ of Corti in homozygous Tecta mutants. Toluidine blue stained resin sections (A–C)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Structure of the organ of Corti in homozygous Tecta mutants. Toluidine blue stained resin sections (A–C)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2024-04-27T02:56:10Z</dcterms:modified>
</cp:coreProperties>
</file>