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4D8BC3-1C45-4839-9460-9679ACE98D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8639E-7BA6-4EEF-B90C-EB06A9BEEC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22F0C-A97A-4CA8-BDCB-3FB04B4DAD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2024-04-26T20:42:49Z</dcterms:modified>
</cp:coreProperties>
</file>