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D515D-25B2-41C8-8520-B4AF4C74DB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2DF792-D7EF-45E4-8205-E52BA903E3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the distribution of self-reported caffeine intake at baseline for the Women’s Health Initiative Memory Study cohort.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52AE5D-6D0F-401B-9236-0AD4E14A49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w0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71, Issue 12, December 2016, Pages 1596–1602,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https://doi.org/10.1093/gerona/glw078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Histogram of the distribution of self-reported caffeine intake at baseline for the Women’s Health Initiative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Histogram of the distribution of self-reported caffeine intake at baseline for the Women’s Health Initiative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2024-04-26T23:59:55Z</dcterms:modified>
</cp:coreProperties>
</file>