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ABC563-FAF8-4F27-A003-7F20D80623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40919A-FB60-4DDE-AFDF-01FD6CB586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 between perfusion score index in the risk area (PSI-RA) assessed by myocardial contrast echocardiography 3–5 days after PCI and wall motion score index in the risk area (WMSI-RA) at 4 weeks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2008 The Author(s). Published by Oxford University Press on behalf of the European Society of CardiologyThe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C3ACF-09FA-4328-83B0-60C20D8E36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m6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29, Issue 3, February 2008, Pages 299–314, </a:t>
            </a:r>
            <a:r>
              <a:rPr lang="en-US" altLang="en-US" sz="1000">
                <a:solidFill>
                  <a:srgbClr val="333333"/>
                </a:solidFill>
                <a:hlinkClick r:id="rId3"/>
              </a:rPr>
              <a:t>https://doi.org/10.1093/eurheartj/ehm621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 between perfusion score index in the risk area (PSI-RA) assessed by myocardial contrast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Relationship between perfusion score index in the risk area (PSI-RA) assessed by myocardial contrast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2024-04-26T17:17:40Z</dcterms:modified>
</cp:coreProperties>
</file>