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541AC-F456-4198-A3E5-4D62D012D0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03F2F-471A-4B53-8449-8FBEF59BDB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22. </a:t>
            </a:r>
            <a:r>
              <a:rPr lang="en-US" altLang="en-US">
                <a:latin typeface="Arial" pitchFamily="34" charset="0"/>
                <a:ea typeface="Arial" pitchFamily="34" charset="0"/>
              </a:rPr>
              <a:t>Left: The flux module with eight emulsion films vacuum-packed in an aluminum laminated film and a mechanical support to maintain high flatness. Right: Schematic of emulsion detector setup.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ADB9D-25DF-4E5B-8E40-A63081FC11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22. </a:t>
            </a:r>
            <a:r>
              <a:rPr lang="en-US" altLang="en-US" b="0"/>
              <a:t>Left: The flux module with eight emulsion films vacuum-packed in an aluminum laminated film and a mechanical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22. Left: The flux module with eight emulsion films vacuum-packed in an aluminum laminated film and a mechanical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2024-09-20T13:19:08Z</dcterms:modified>
</cp:coreProperties>
</file>