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A9B2F-B3E7-42A6-9E82-99CD820EDF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D2FB3-EC6A-4BA8-9578-ADBDAC37CF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22. </a:t>
            </a:r>
            <a:r>
              <a:rPr lang="en-US" altLang="en-US">
                <a:latin typeface="Arial" pitchFamily="34" charset="0"/>
                <a:ea typeface="Arial" pitchFamily="34" charset="0"/>
              </a:rPr>
              <a:t>Left: The flux module with eight emulsion films vacuum-packed in an aluminum laminated film and a mechanical support to maintain high flatness. Right: Schematic of emulsion detector setup.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8580F-9D41-4861-8861-CB0073CDC3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22. </a:t>
            </a:r>
            <a:r>
              <a:rPr lang="en-US" altLang="en-US" b="0"/>
              <a:t>Left: The flux module with eight emulsion films vacuum-packed in an aluminum laminated film and a mechanical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22. Left: The flux module with eight emulsion films vacuum-packed in an aluminum laminated film and a mechanical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2024-09-19T02:27:57Z</dcterms:modified>
</cp:coreProperties>
</file>