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F0B39-E31C-4D34-845E-686E181C31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637CEB-97B5-4BB7-8B72-7DA5BF4F66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1759F-94EE-4BBA-BDBC-56639563F4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18.suppl_1.i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suppl_1, June 2016, Page i84,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https://doi.org/10.1093/europace/18.suppl_1.i84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2024-07-16T08:41:11Z</dcterms:modified>
</cp:coreProperties>
</file>