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D3861-BC8D-4DAC-A2EF-F4C4D05E4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956B4-743E-46F0-A916-FF8BD7304F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CA438-1CDA-46A9-9AD8-DFE669AE4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2024-05-08T00:07:35Z</dcterms:modified>
</cp:coreProperties>
</file>