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97C4A4-DABF-4436-969F-5786433882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474E73-EB77-4AC8-8C2C-308589DBDC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3CFD94-D72D-4CCD-89AF-2CFF4E131D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2024-09-19T01:14:17Z</dcterms:modified>
</cp:coreProperties>
</file>