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F6F43-783C-428E-AEF7-AB34B91B95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4AAAC3-208E-4EF6-852F-3081346E5C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D04A35-D840-4072-BB30-F93CAAC3EA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2024-09-20T05:34:08Z</dcterms:modified>
</cp:coreProperties>
</file>