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878E5C-0401-4319-A141-0F4BBDD102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D3D2D-218D-45AB-A3BB-B2CF327A15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RSU responses after adaptation. (A) Distribution of angular preference changes after 0° adaptation. The angular preference of 63% of the postadapted RSUs remained within 45° of the nonadapted angular preference. (B) Angular tuning before and after 0° adaptation. RSU tuning is sharpened in 33 of 40 cases.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F733B-0B73-4A68-A8EA-D4D0CA83BC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599–609,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RSU responses after adaptation. (A) Distribution of angular preference changes after 0° adaptation.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RSU responses after adaptation. (A) Distribution of angular preference changes after 0° adaptation.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2024-04-27T03:00:47Z</dcterms:modified>
</cp:coreProperties>
</file>