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19D733-4887-4C78-83C7-403381AEE6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341DB-84D6-476C-B4A7-1D3644EAF6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(2.14) </a:t>
            </a:r>
            <a:r>
              <a:rPr lang="en-US" altLang="en-US">
                <a:latin typeface="Arial" pitchFamily="34" charset="0"/>
                <a:ea typeface="Arial" pitchFamily="34" charset="0"/>
              </a:rPr>
              <a:t>Domain set-up.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Institute of Mathematics and its Applications.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D2DA2-A5B6-4193-BE6E-965E87AA906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Computed solutions for example 1 (left) and example 2 (right). The left part of each solution plot shows the approximation $u_h$ as computed on the active mesh $\mathscr {T}_h,$ while the right part displays $u_h$ restricted to the surface mesh $\mathscr {K}_h$.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Institute of Mathematics and its Applications.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D2DA2-A5B6-4193-BE6E-965E87AA906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Condition numbers plotted as a function of the position parameter $\delta $. Top: With either $\beta _F=0$ or $\gamma = 0$, the condition number is highly sensitive to the surface positioning in the background mesh. With both penalties activated, the condition number is robust and the edge-based penalty term $\beta _E$ can be omitted. Bottom: Diagonally preconditioned surface CutFEMs. For an unstabilized continuous Galerkin (cG) method, preconditioning gives robust condition numbers, while for our discontinuous CutFEM (dG), the preconditioned system is still highly dependent on the surface position if either $\beta _F = 0$ or $\gamma =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Institute of Mathematics and its Applications.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D2DA2-A5B6-4193-BE6E-965E87AA906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manum/drv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manum/drv0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manum/drv06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IMA J Numer Anal</a:t>
            </a:r>
            <a:r>
              <a:rPr lang="en-US" altLang="en-US" sz="1000">
                <a:solidFill>
                  <a:srgbClr val="333333"/>
                </a:solidFill>
              </a:rPr>
              <a:t>, Volume 37, Issue 1, January 2017, Pages 138–169, </a:t>
            </a:r>
            <a:r>
              <a:rPr lang="en-US" altLang="en-US" sz="1000">
                <a:solidFill>
                  <a:srgbClr val="333333"/>
                </a:solidFill>
                <a:hlinkClick r:id="rId3"/>
              </a:rPr>
              <a:t>https://doi.org/10.1093/imanum/drv068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(2.14) </a:t>
            </a:r>
            <a:r>
              <a:rPr lang="en-US" altLang="en-US" b="0"/>
              <a:t>Domain set-up.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13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IMA J Numer Anal</a:t>
            </a:r>
            <a:r>
              <a:rPr lang="en-US" altLang="en-US" sz="1000">
                <a:solidFill>
                  <a:srgbClr val="333333"/>
                </a:solidFill>
              </a:rPr>
              <a:t>, Volume 37, Issue 1, January 2017, Pages 138–169, </a:t>
            </a:r>
            <a:r>
              <a:rPr lang="en-US" altLang="en-US" sz="1000">
                <a:solidFill>
                  <a:srgbClr val="333333"/>
                </a:solidFill>
                <a:hlinkClick r:id="rId3"/>
              </a:rPr>
              <a:t>https://doi.org/10.1093/imanum/drv068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Computed solutions for example 1 (left) and example 2 (right). The left part of each solution plot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0085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IMA J Numer Anal</a:t>
            </a:r>
            <a:r>
              <a:rPr lang="en-US" altLang="en-US" sz="1000">
                <a:solidFill>
                  <a:srgbClr val="333333"/>
                </a:solidFill>
              </a:rPr>
              <a:t>, Volume 37, Issue 1, January 2017, Pages 138–169, </a:t>
            </a:r>
            <a:r>
              <a:rPr lang="en-US" altLang="en-US" sz="1000">
                <a:solidFill>
                  <a:srgbClr val="333333"/>
                </a:solidFill>
                <a:hlinkClick r:id="rId3"/>
              </a:rPr>
              <a:t>https://doi.org/10.1093/imanum/drv068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Condition numbers plotted as a function of the position parameter $\delta $. Top: With either $\beta _F=0$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897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(2.14) Domain set-up.
</vt:lpstr>
      <vt:lpstr>Fig. 2. Computed solutions for example 1 (left) and example 2 (right). The left part of each solution plot shows the ...</vt:lpstr>
      <vt:lpstr>Fig. 3. Condition numbers plotted as a function of the position parameter $\delta $. Top: With either $\beta _F=0$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2024-04-26T13:13:08Z</dcterms:modified>
</cp:coreProperties>
</file>