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C3BD15-44A1-4BAF-AB30-D48AF77440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A7458D-3390-4FFD-A411-46B2AD616B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 coronary sinus venogram and final position of the quartet lead.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F55F8D-EA1E-4830-8699-2EFB6B84E9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r3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14, Issue 3, March 2012, Pages 365–372,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https://doi.org/10.1093/europace/eur322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Example of a coronary sinus venogram and final position of the quartet lead.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Example of a coronary sinus venogram and final position of the quartet lead.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2024-04-26T17:08:45Z</dcterms:modified>
</cp:coreProperties>
</file>