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66A79-2F6A-44F6-9EF3-A2904D9CA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06B93-747C-4ECD-844B-209D352664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26284-EA45-43EB-8EF9-48AF16EB0A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2024-04-26T23:32:24Z</dcterms:modified>
</cp:coreProperties>
</file>