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C79ED5-5611-415F-9D39-FB2E1D4770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1CEDEF-060B-432B-928B-D505D9208A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Frontal and parietal generators: activations induced by auditory ‘change-detection’ processes outside of auditory cortices are shown in the top two panels for the duration condition (in blue) and in the bottom two panels for the frequency condition (in orange). (A) Coronal slices show activations in posterior parietal cortex (circled in magenta), which are bilateral and more extensive for the duration condition (top) than the frequency condition (bottom). (B) Sagital slices show activations in the left frontal operculum for the duration condition (top panel — circled in green) and in the right inferior frontal gyrus for the frequency condition (bottom panel — also circled in green). The right parietal activation for the frequency condition can also be seen in this view (circled in magenta).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7A7190-6204-4365-B34A-8CF28704AE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545–551, </a:t>
            </a:r>
            <a:r>
              <a:rPr lang="en-US" altLang="en-US" sz="1000">
                <a:solidFill>
                  <a:srgbClr val="333333"/>
                </a:solidFill>
                <a:hlinkClick r:id="rId3"/>
              </a:rPr>
              <a:t>https://doi.org/10.1093/cercor/bhh155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Frontal and parietal generators: activations induced by auditory ‘change-detection’ processes outside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Frontal and parietal generators: activations induced by auditory ‘change-detection’ processes outside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2024-04-27T04:58:05Z</dcterms:modified>
</cp:coreProperties>
</file>