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F18AD0-7516-4C6C-9A4E-69ACA31951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C6D03D-F516-45C7-8480-C46C35C52F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BMPPB-32 structure and LRRK2 kinase inhibition. (A) Chemical structure of BMPPB-32. (B) Biochemical Ki values obtained in the Lanthascreen LRRK2 activity assay using the mammalian cell purified LRRK2 WT and G2019S protein from Life Technologies. (C) Cell-based LRRK2-pSer935 IC50 values obtained in HEK293 cells transiently transfected with either wild-type LRRK2, the PD-relevant G2019S or the inhibition-resistant mutant A2016T.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1CB15-D67C-4633-90B6-A65E902180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4465–4478,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BMPPB-32 structure and LRRK2 kinase inhibition. (A) Chemical structure of BMPPB-32. (B) Biochemical Ki values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BMPPB-32 structure and LRRK2 kinase inhibition. (A) Chemical structure of BMPPB-32. (B) Biochemical Ki values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2024-04-27T05:15:18Z</dcterms:modified>
</cp:coreProperties>
</file>