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EEAF31-94AA-4492-BAC7-5BC5368EB8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343AA3-C2BC-4463-BD5E-16A8356C0C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Illustration of the intermediate domains R+ (a) and R− (b)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0FF03A-C010-454C-A889-F380108019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am/hbw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 J Mechanics Appl Math</a:t>
            </a:r>
            <a:r>
              <a:rPr lang="en-US" altLang="en-US" sz="1000">
                <a:solidFill>
                  <a:srgbClr val="333333"/>
                </a:solidFill>
              </a:rPr>
              <a:t>, Volume 69, Issue 3, August 2016, Pages 281–317,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https://doi.org/10.1093/qjmam/hbw008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Illustration of the intermediate domains R+ (a) and R− (b)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 Illustration of the intermediate domains R+ (a) and R− (b) 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2024-04-26T02:24:24Z</dcterms:modified>
</cp:coreProperties>
</file>