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EDE289-D523-486C-8F2B-5A97A746E76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D15618-2F30-409B-A07C-534DEFABB3B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Activated areas in subject n°5 during MIXED condition. Activation map is superimposed on the segmented cortex (we decided to show the activation during the MIXED condition just for a representative purpose). In the box on the right side, activation map is superimposed on an axial section passing through supratemporal plane. View graphics: relative variation of the BOLD signal and standard error in the LHg and MHg, in the PSTg, in the supramarginal gyrus (IPL), and in the PFC across the 4 experimental conditions. The ANOVA analysis shows that the relative variation of the BOLD signal is higher in the MIXED condition than in the other conditions (see also table 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28922F-92D1-4F50-99FB-EB0DC17848B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14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5, May 2008, Pages 1139–1147,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https://doi.org/10.1093/cercor/bhm145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Activated areas in subject n°5 during MIXED condition. Activation map is superimposed on the segmented cortex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Activated areas in subject n°5 during MIXED condition. Activation map is superimposed on the segmented cortex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2024-09-20T14:51:46Z</dcterms:modified>
</cp:coreProperties>
</file>