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61CAE1-577E-4CB7-B02F-7303165DCB6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9A9FDB2-CBAC-447F-B044-98A8533BAA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Kinematics and muscle activity during execution of grasping actions. Shown are the mean values of these variables (solid line) ± 1 SE (shadow). (a) Kinematic description of executed actions measured as hand aperture. (b) EMG activity of the FDI muscle during execution. (c) EMG activity of the ADM muscle during execution. Light gray traces represent the movement directed toward the large object; dark traces the movement directed toward the small object and medium gray represents the online corrected action. The beep signaling the online correction took place 100 ms after movement onset, which would roughly correspond to 10% of movement completion. The arrows indicate the time points chosen for TMS stimulation during the action observation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44F250C-49CD-4734-A865-0958A2C31C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8, August 2015, Pages 2229–2237, </a:t>
            </a:r>
            <a:r>
              <a:rPr lang="en-US" altLang="en-US" sz="1000">
                <a:solidFill>
                  <a:srgbClr val="333333"/>
                </a:solidFill>
                <a:hlinkClick r:id="rId3"/>
              </a:rPr>
              <a:t>https://doi.org/10.1093/cercor/bhu029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Kinematics and muscle activity during execution of grasping actions. Shown are the mean values of these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Kinematics and muscle activity during execution of grasping actions. Shown are the mean values of these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2024-04-26T20:17:22Z</dcterms:modified>
</cp:coreProperties>
</file>