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7135E-D678-4049-BC13-047347A4C7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E1C248-AF67-4CD4-86CD-7AC32A6EBC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parallel cortical circuits for space versus features in the visual and auditory domains. Parallel visual pathways for the processing of visual space and visual features emerge from the primary visual cortex, area V1. These pathways remain in parallel as they project into the PFC. Similar parallel projections were observed for the auditory spatial and feature streams. The visuospatial circuit is shown in pink/red/yellow; the auditory spatial circuit in orange; the visual feature circuit is shown in green, and the auditory feature circuit is shown in blue. Figure from a Goldman-Rakic presentation for Yale undergraduates with the permission of P. Rakic. Note that projections from the PFC back to the sensory cortex are not illustrated in this figure, but likely play an important role in top-down regulation of attention and sensory processing.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D48837-4D44-4A2E-93B7-7F5B1E22F4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2269–2281, </a:t>
            </a:r>
            <a:r>
              <a:rPr lang="en-US" altLang="en-US" sz="1000">
                <a:solidFill>
                  <a:srgbClr val="333333"/>
                </a:solidFill>
                <a:hlinkClick r:id="rId3"/>
              </a:rPr>
              <a:t>https://doi.org/10.1093/cercor/bht195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parallel cortical circuits for space versus features in the visual and auditory domains. Parallel visual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parallel cortical circuits for space versus features in the visual and auditory domains. Parallel visual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2024-04-26T18:23:19Z</dcterms:modified>
</cp:coreProperties>
</file>