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BAFE9-3AF0-4881-A588-ED92BA2213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A1A88F-170C-4C45-8982-778B4695B3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TAF1/DYT3 transcript system. Alternative transcripts encoded by the TAF1/DYT3 transcript system are divided into four major variants. Variants 1, 2 use TAF1 ‘proper’ exons plus downstream (‘d’) exons. Variants 3, 4 are encoded by d exons exclusively. Note that neither the exact 3′- nor 5′-ends of variant 2 transcripts are currently known. ‘DSC’ indicates ‘disease-specific single nucleotide change’. DSCs are identical in all XDP patients. The SVA retrotransposon and DSC10 are within intron 32 of TAF1. DSC3 is the only disease-specific sequence change located in a transcribed exon. Currently, both the SVA and some of the DSCs, in particular DSC3, are implicated in the aetiology of XDP (adapted from Nolte et al., 2003 and Herzfeld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C2C29-F01A-4BCC-85CC-D1D0E612EC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2005–2025, </a:t>
            </a:r>
            <a:r>
              <a:rPr lang="en-US" altLang="en-US" sz="1000">
                <a:solidFill>
                  <a:srgbClr val="333333"/>
                </a:solidFill>
                <a:hlinkClick r:id="rId3"/>
              </a:rPr>
              <a:t>https://doi.org/10.1093/brain/awp172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TAF1/DYT3 transcript system. Alternative transcripts encoded by the TAF1/DYT3 transcript system are divided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TAF1/DYT3 transcript system. Alternative transcripts encoded by the TAF1/DYT3 transcript system are divided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2024-09-19T08:12:16Z</dcterms:modified>
</cp:coreProperties>
</file>