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2CA7B3E-D190-4B2A-877E-F3ECB9ACFFE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DF85257-B0E5-4B99-BCCF-4948353C16F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TAF1/DYT3 transcript system. Alternative transcripts encoded by the TAF1/DYT3 transcript system are divided into four major variants. Variants 1, 2 use TAF1 ‘proper’ exons plus downstream (‘d’) exons. Variants 3, 4 are encoded by d exons exclusively. Note that neither the exact 3′- nor 5′-ends of variant 2 transcripts are currently known. ‘DSC’ indicates ‘disease-specific single nucleotide change’. DSCs are identical in all XDP patients. The SVA retrotransposon and DSC10 are within intron 32 of TAF1. DSC3 is the only disease-specific sequence change located in a transcribed exon. Currently, both the SVA and some of the DSCs, in particular DSC3, are implicated in the aetiology of XDP (adapted from Nolte et al., 2003 and Herzfeld et al., 2007).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on behalf of the Guarantors of Brain.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9F94F1F-545E-4194-A818-9D7DCBBB4FF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rain/awp17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132, Issue 8, August 2009, Pages 2005–2025, </a:t>
            </a:r>
            <a:r>
              <a:rPr lang="en-US" altLang="en-US" sz="1000">
                <a:solidFill>
                  <a:srgbClr val="333333"/>
                </a:solidFill>
                <a:hlinkClick r:id="rId3"/>
              </a:rPr>
              <a:t>https://doi.org/10.1093/brain/awp172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TAF1/DYT3 transcript system. Alternative transcripts encoded by the TAF1/DYT3 transcript system are divided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TAF1/DYT3 transcript system. Alternative transcripts encoded by the TAF1/DYT3 transcript system are divided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2024-09-20T11:51:19Z</dcterms:modified>
</cp:coreProperties>
</file>