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CA7B3E-D190-4B2A-877E-F3ECB9ACFF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F85257-B0E5-4B99-BCCF-4948353C16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TAF1/DYT3 transcript system. Alternative transcripts encoded by the TAF1/DYT3 transcript system are divided into four major variants. Variants 1, 2 use TAF1 ‘proper’ exons plus downstream (‘d’) exons. Variants 3, 4 are encoded by d exons exclusively. Note that neither the exact 3′- nor 5′-ends of variant 2 transcripts are currently known. ‘DSC’ indicates ‘disease-specific single nucleotide change’. DSCs are identical in all XDP patients. The SVA retrotransposon and DSC10 are within intron 32 of TAF1. DSC3 is the only disease-specific sequence change located in a transcribed exon. Currently, both the SVA and some of the DSCs, in particular DSC3, are implicated in the aetiology of XDP (adapted from Nolte et al., 2003 and Herzfeld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F94F1F-545E-4194-A818-9D7DCBBB4F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8, August 2009, Pages 2005–2025, </a:t>
            </a:r>
            <a:r>
              <a:rPr lang="en-US" altLang="en-US" sz="1000">
                <a:solidFill>
                  <a:srgbClr val="333333"/>
                </a:solidFill>
                <a:hlinkClick r:id="rId3"/>
              </a:rPr>
              <a:t>https://doi.org/10.1093/brain/awp172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TAF1/DYT3 transcript system. Alternative transcripts encoded by the TAF1/DYT3 transcript system are divided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TAF1/DYT3 transcript system. Alternative transcripts encoded by the TAF1/DYT3 transcript system are divided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2024-09-20T11:51:19Z</dcterms:modified>
</cp:coreProperties>
</file>