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00A73C-7EAA-4787-AA4F-B87A5977A6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8001CB-420D-4CF7-9F52-337B9E54C3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362883-DAD0-4066-8A82-6509908039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2024-04-26T21:25:33Z</dcterms:modified>
</cp:coreProperties>
</file>