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00698-F468-4B4B-AE19-1C2AC0E7D0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BE0DF-6011-4A50-AB2E-5658D1B714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62DD8-9662-48F3-BE74-BB94E6EF6F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2024-04-26T08:46:34Z</dcterms:modified>
</cp:coreProperties>
</file>