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EECCC-CDC3-474D-B8A3-64D3C73E09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31D24-33EA-4435-99FA-E841F34D77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Case-fatality ratios (CFRs) among hospitalized patients with Ebola virus disease (EVD), according to cycle threshold (Ct) category. The Ct values for the first Ebola virus reverse transcription–polymerase chain reaction–positive blood sample from 2527 patients were included in the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for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26DA3-AAF5-44C1-92B4-02C1C1AEE6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S250–S257, </a:t>
            </a:r>
            <a:r>
              <a:rPr lang="en-US" altLang="en-US" sz="1000">
                <a:solidFill>
                  <a:srgbClr val="333333"/>
                </a:solidFill>
                <a:hlinkClick r:id="rId3"/>
              </a:rPr>
              <a:t>https://doi.org/10.1093/infdis/jiw269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Case-fatality ratios (CFRs) among hospitalized patients with Ebola virus disease (EVD), according to cycle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Case-fatality ratios (CFRs) among hospitalized patients with Ebola virus disease (EVD), according to cycle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2024-04-27T03:36:59Z</dcterms:modified>
</cp:coreProperties>
</file>