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BEFC89-74ED-41EF-BB62-BEB8636807F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4A39A54-54C9-4496-8C44-944CFFC38AE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Granulo cyte colony-stimulating factor receptor (G-CSFR) expression in mouse intact spinal cord. Immunofluorescence staining for (A) anti-neuronal nuclei mouse monoclonal antibody, a marker for neuron (green), (B) G-CSFR, and (C) merged view. G-CSFR expression was predominantly neuronal in mouse spinal cord. (D) Reverse transcriptase-polymerase chain reaction for mouse G-CSFR. Expression of G-CSFR mRNA was detected in mouse intact spinal cord with an expected size of 567 base pairs. Scale bar = (A-C) 50 μm.)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2007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C3FDA2-4C96-4006-863A-4E4FB60E511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Granulocyte colony-stimulating factor (G-CSF) attenuates glutamate-induced neuronal death of cultured cerebellar granule neurons (CGNs). CGNs were exposed to glutamate (100 μM), and G-CSF was added to the culture medium. Viability of CGNs was evaluated with a Live/Dead Double Staining Kit. Granulocyte colony-stimulating factor attenuated glutamate-induced cell death of CGNs in a dose-dependent manner (A). At the G-CSF concentration of 100 ng/mL, the neuroprotective effect was most apparent. Pretreatment of CGNs with anti G-CSFR antibody abolished G-CSF-mediated neuroprotection against glutamate-induced neuronal death (B). Both the JAK2 inhibitor AG490 and the PI3K inhibitor wortmannin partially abolished G-CSF-mediated neuroprotection (C, D). Data are expressed as means ± SE. *, significant difference compared with control (p &lt; 0.05); **, significant difference compared with control (p &lt; 0.01).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2007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C3FDA2-4C96-4006-863A-4E4FB60E511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Western blot analysis for signaling molecules downstream of granulocyte colony-stimulating factor (G-CSF) receptor in cultured cerebellar granule neurons (CGNs). Cultured CGNs were exposed to G-CSF (100 ng/mL) and expression of phosphorylated signal transducer and activator of transcription 3 (pSTAT3) and Bcl-2 was detected by Western blot. The level of pSTAT3 increased by 15 minutes after G-CSF exposure, peaked 1 or 2 hours after exposure and then decreased after 6 hours. The level of Bcl-2 increased by 30 minutes after G-CSF exposure and remained elevated for 6 hours. There was no change in the expression levels of total STAT3 and actin, showing equal protein sample loading.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2007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C3FDA2-4C96-4006-863A-4E4FB60E511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Immunohistochemical assessment of neuronal apoptosis in the acute phase after spinal cord injury. Double immunofluorescence staining for anti-neuronal nuclei mouse monoclonal antibody (Neu-N), a marker for neuron (green) ((A, D) and cleaved caspase-3 (red) (B, E) and the merged views (C, F). (A-C) are the control group, and (D-F)) are the G-CSF-treated group. The number of apoptotic neurons (cells double positive for Neu-N and cleaved caspase-3) in the G-CSF group (hatched columns) was significantly smaller than that in the control group (open columns) at 24 hours and 3 days after injury. Data are expressed as means ± SE. *, significant difference (p &lt; 0.05). Scale bar = 50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2007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C3FDA2-4C96-4006-863A-4E4FB60E511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Histologic assessment with cresyl violet staining after spinal cord injury. Few neurons survived in the spinal cord of control mice 6 weeks after injury (B, E). In the granulocyte colony-stimulating factor (G-CSF)-treated mice, increased neuronal survival was observed in the spinal cord 6 weeks after injury (C, F, arrowheads). Neurons in the anterior horn of the naive mouse spinal cords (A, D, arrowheads). Scale bars = (A-C) 1,000 μm; (D-F) = 100 μm. The number of surviving neurons in the G-CSF group was significantly larger than that of the control group (G). The average number of the surviving neuron in the G-CSF group was 24.0/slice (hatched column), whereas neuronal survival in the control group was 4.6/slice (open column). Data are expressed as means ± SE. *, significant difference (p &lt; 0.05).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2007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C3FDA2-4C96-4006-863A-4E4FB60E511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Hindlimb functional assessment using the motor functional scale (Farooque et al 10). Time course of hindlimb functional recovery (A), and comparison of final motor function score between the groups (B). A significant recovery of hindlimb function was observed in granulocyte colony-stimulating factor (G-CSF)-treated mice (circles) 4 weeks after injury compared with the control group (A, squares) (p &lt; 0.05). The average recovery score in the G-CSF-treated mice 6 weeks after injury was 4.0 (3-6) (B, circles), whereas the average recovery score in the control group was 2.9 (2-5) (B, squares). Data are expressed as means ± SE. *, significant difference (p &lt; 0.05).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2007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C3FDA2-4C96-4006-863A-4E4FB60E511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7/nen.0b013e318125717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7/nen.0b013e318125717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7/nen.0b013e318125717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7/nen.0b013e318125717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7/nen.0b013e318125717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7/nen.0b013e318125717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66, Issue 8, August 2007, Pages 724–731,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https://doi.org/10.1097/nen.0b013e3181257176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Granulo cyte colony-stimulating factor receptor (G-CSFR) expression in mouse intact spinal cord.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28800" y="1371600"/>
            <a:ext cx="549579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66, Issue 8, August 2007, Pages 724–731,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https://doi.org/10.1097/nen.0b013e3181257176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Granulocyte colony-stimulating factor (G-CSF) attenuates glutamate-induced neuronal death of cultured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66026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66, Issue 8, August 2007, Pages 724–731,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https://doi.org/10.1097/nen.0b013e3181257176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Western blot analysis for signaling molecules downstream of granulocyte colony-stimulating factor (G-CSF)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1520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66, Issue 8, August 2007, Pages 724–731,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https://doi.org/10.1097/nen.0b013e3181257176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Immunohistochemical assessment of neuronal apoptosis in the acute phase after spinal cord injury. Double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571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66, Issue 8, August 2007, Pages 724–731,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https://doi.org/10.1097/nen.0b013e3181257176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Histologic assessment with cresyl violet staining after spinal cord injury. Few neurons survived in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661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66, Issue 8, August 2007, Pages 724–731,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https://doi.org/10.1097/nen.0b013e3181257176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Hindlimb functional assessment using the motor functional scale (Farooque et al 10). Time course of hindlimb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585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Granulo cyte colony-stimulating factor receptor (G-CSFR) expression in mouse intact spinal cord. ...</vt:lpstr>
      <vt:lpstr>FIGURE 2. Granulocyte colony-stimulating factor (G-CSF) attenuates glutamate-induced neuronal death of cultured ...</vt:lpstr>
      <vt:lpstr>FIGURE 3. Western blot analysis for signaling molecules downstream of granulocyte colony-stimulating factor (G-CSF) ...</vt:lpstr>
      <vt:lpstr>FIGURE 4. Immunohistochemical assessment of neuronal apoptosis in the acute phase after spinal cord injury. Double ...</vt:lpstr>
      <vt:lpstr>FIGURE 5. Histologic assessment with cresyl violet staining after spinal cord injury. Few neurons survived in the ...</vt:lpstr>
      <vt:lpstr>FIGURE 6. Hindlimb functional assessment using the motor functional scale (Farooque et al 10). Time course of hindlimb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2024-04-26T20:39:57Z</dcterms:modified>
</cp:coreProperties>
</file>