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DDCF05-D64B-4EE2-AB31-E4E16BBF57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86C9F-6D47-4662-8C7A-5323C80235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pretreatment with vehicle (Veh) or haloperidol (Hal; 1 mg/kg, subcutaneous) followed 2 hours and 45 minutes later by treatment with either Veh or SB-334867 (SB; 10 mg/kg, IP) on catalepsy. n = 6 per group. ***P &lt; .001 vs Veh/Veh; ###P &lt; .001 vs Hal/Veh.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164B4-0557-4FD5-8C61-11167A99A4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m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33, Issue 6, November 2007, Pages 1291–1297,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https://doi.org/10.1093/schbul/sbm087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Effects of pretreatment with vehicle (Veh) or haloperidol (Hal; 1 mg/kg, subcutaneous) followed 2 hours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Effects of pretreatment with vehicle (Veh) or haloperidol (Hal; 1 mg/kg, subcutaneous) followed 2 hours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2024-04-26T08:41:05Z</dcterms:modified>
</cp:coreProperties>
</file>