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F3A01E-3D19-4711-A5C7-CB9F535229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FDF45B-C21D-4A0E-9128-21E36B5677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evolution of correlation responses with saccadic reaction times. The correlation strength between sensory responses and saccadic reaction times over time for visually guided and memory-guided trials. The times when correlations are significant are indicated by dots (black: figure, gray: ground). This figure shows the average population figure and the ground data for both animals separately.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DF8AE3-68D5-42AC-958D-997158C609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1468–1475,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Temporal evolution of correlation responses with saccadic reaction times. The correlation strength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Temporal evolution of correlation responses with saccadic reaction times. The correlation strength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2024-04-26T08:49:53Z</dcterms:modified>
</cp:coreProperties>
</file>