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04224-2FA1-4E6C-B646-0AF229A755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34D60-C28D-4085-871F-F67B7F6377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4C873-80C5-4ECF-9F17-309CAE8B3D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2024-05-11T03:04:26Z</dcterms:modified>
</cp:coreProperties>
</file>