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E3C14E-583F-411B-9B08-99A6400C71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097914-5270-44C1-9431-6C246D1F5D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4ADE51-3D28-43FF-9859-FE63DEFFC0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2024-09-20T01:27:27Z</dcterms:modified>
</cp:coreProperties>
</file>