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C46E197-8A2A-4E6F-B5B4-EC6575BFEDE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9E22440-38AD-4688-902F-7D5F2BB4A39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03A779C-5859-449C-BD6E-BA058CFE921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2024-09-19T09:08:52Z</dcterms:modified>
</cp:coreProperties>
</file>