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D98A0-C179-4338-B360-9D82C1B8B3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31A12-B57A-4E32-9F1D-B45D661A13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785D6-1214-4580-BE71-CB35A46A57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2024-05-08T01:17:58Z</dcterms:modified>
</cp:coreProperties>
</file>