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33D6CC-5373-478A-8577-3EEA2D0AD0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F1A985-EB49-4A95-8ADF-6F90D31AAAB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1F72CD-8421-4D87-9148-D4E91FC901D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2024-09-20T06:13:04Z</dcterms:modified>
</cp:coreProperties>
</file>