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55060D-33BC-457C-9F5C-E918A68E5D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BCD81B-D328-4846-A733-A1EE40273A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4E62D6-2895-42F8-8D16-6E05098F94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2024-09-18T19:22:10Z</dcterms:modified>
</cp:coreProperties>
</file>