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9AE2D7-A2DA-4226-ADB8-460D642C8A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AE35AE-57F1-4EA9-9D56-45E8261F8B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Differences between groups in the contrast between sustained (S) and transient (T) activity are shown on the average structural image of all participants for the category task (a) and the location task (b). Red areas showed greater transient activity, relative to sustained activity, in younger adults (and a different pattern in older adults). Blue regions had greater sustained activity, relative to transient activity, in younger adults (and a different pattern in older adults). Bar graphs show the mean percent change in sustained and transient activity (relative to baseline) for each group in the circled regions. Asterisks located above columns indicate that activity is significantly different from baseline (P &lt; 0.005). Clusters shown are thresholded at P &lt; 0.001 and contain at least 300 μL. Error bars represent the standard deviation.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815859-D4CE-4267-ABBA-F8CE5C9E30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 January 2008, Pages 189–199, </a:t>
            </a:r>
            <a:r>
              <a:rPr lang="en-US" altLang="en-US" sz="1000">
                <a:solidFill>
                  <a:srgbClr val="333333"/>
                </a:solidFill>
                <a:hlinkClick r:id="rId3"/>
              </a:rPr>
              <a:t>https://doi.org/10.1093/cercor/bhm045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Differences between groups in the contrast between sustained (S) and transient (T) activity are shown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Differences between groups in the contrast between sustained (S) and transient (T) activity are shown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2024-04-27T01:26:18Z</dcterms:modified>
</cp:coreProperties>
</file>