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7F9EF-8FBA-4608-9528-C96C2ECC9F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3B9B52-51E2-4A24-AF80-A610A55DB3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79761C-1535-4D4F-9C17-6B2AA2073A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2024-04-26T23:56:01Z</dcterms:modified>
</cp:coreProperties>
</file>