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12310B-0DE1-4DB2-AAA4-100DC35F67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A4BA8B-0E2D-48A2-84A1-B65D12FF01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Effects of exogenous cueing on single neuron radial center tuning profiles. (A) Neuronal responses (mean ± standard error of the mean) and Gaussian fits to relevant (solid red) and irrelevant (dashed blue) optic flow showing greatest differences at the preferred radial center. (B) Neuronal responses to irrelevant optic flow in near (solid green) and far (dashed light blue) precue trials showing largest near precue associated increases in response amplitude at the preferred radial center.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975057-1882-4D11-92CC-1C79B6B50A2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7, July 2007, Pages 1722–1732, </a:t>
            </a:r>
            <a:r>
              <a:rPr lang="en-US" altLang="en-US" sz="1000">
                <a:solidFill>
                  <a:srgbClr val="333333"/>
                </a:solidFill>
                <a:hlinkClick r:id="rId3"/>
              </a:rPr>
              <a:t>https://doi.org/10.1093/cercor/bhl083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Effects of exogenous cueing on single neuron radial center tuning profiles. (A) Neuronal responses (mean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Effects of exogenous cueing on single neuron radial center tuning profiles. (A) Neuronal responses (mean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2024-04-26T04:50:49Z</dcterms:modified>
</cp:coreProperties>
</file>