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5646F-F30A-48F6-9D91-6A73416640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48754-7912-4479-9CBE-B33B915019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Diagram of Faculty Communities of Practice In the network graph each numbered circle is a node representing an individual faculty member; each polygon is a node representing a method or area of expertise. The lines linking circles and oblongs indicate that a faculty member associated him or herself with a particular method or area of expertise when summarizing their research interests for a faculty retreat. The node colors correspond to how faculty and methods or areas of expertise were grouped within one of three communities identified by the Newman modularity algorithm: Light Grey A community around methods and expertise related to human and organizational factors
Dark Grey A community around methods and expertise related to empirical discovery and prediction
Black A community around methods and expertise related to information management
Details on the methods and areas of expertise associated with each community of practice is found in Table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7DB11-E7D9-44B6-B2B8-F30A871A7B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7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15, Issue 6, November 2008, Pages 780–782,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https://doi.org/10.1197/jamia.M2717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Network Diagram of Faculty Communities of Practice In the network graph each numbered circle is a node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116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Network Diagram of Faculty Communities of Practice In the network graph each numbered circle is a node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2024-04-26T10:29:53Z</dcterms:modified>
</cp:coreProperties>
</file>