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6445B-4D01-4743-ACCD-65B365901D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A7700-DE96-4787-AFE0-19BA71E985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D648C-91F6-4088-9840-AC32BBCABD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2024-04-26T23:15:08Z</dcterms:modified>
</cp:coreProperties>
</file>