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FB0810-9DFE-4007-B348-7BB5584681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6E292E-CB54-49AF-ACF0-79D19BF808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74F77E-08F9-4AB5-867E-347E5D6339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2024-04-26T10:04:13Z</dcterms:modified>
</cp:coreProperties>
</file>