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4EB23-7624-4E7C-88DD-8F13FB4A92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D0A91-82D6-4BB9-A586-356DC7A72B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11A140-7D37-4805-AC7D-B5C9FAD45E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2024-04-26T10:30:26Z</dcterms:modified>
</cp:coreProperties>
</file>